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  <p:sldMasterId id="2147483683" r:id="rId3"/>
  </p:sldMasterIdLst>
  <p:sldIdLst>
    <p:sldId id="257" r:id="rId4"/>
    <p:sldId id="274" r:id="rId5"/>
    <p:sldId id="275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.emf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 bwMode="auto">
          <a:xfrm>
            <a:off x="0" y="0"/>
            <a:ext cx="9180000" cy="6912000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10000">
                <a:schemeClr val="tx1"/>
              </a:gs>
            </a:gsLst>
            <a:lin ang="180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>
            <a:lvl1pPr>
              <a:defRPr sz="1600">
                <a:solidFill>
                  <a:schemeClr val="tx2"/>
                </a:solidFill>
                <a:latin typeface="Arial" charset="0"/>
                <a:ea typeface="Geneva" charset="0"/>
                <a:cs typeface="Geneva" charset="0"/>
              </a:defRPr>
            </a:lvl1pPr>
            <a:lvl2pPr marL="37931725" indent="-37474525"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2pPr>
            <a:lvl3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3pPr>
            <a:lvl4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4pPr>
            <a:lvl5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de-DE" dirty="0" smtClean="0">
              <a:solidFill>
                <a:srgbClr val="5F5F5F"/>
              </a:solidFill>
              <a:latin typeface="Calibri"/>
            </a:endParaRPr>
          </a:p>
        </p:txBody>
      </p:sp>
      <p:pic>
        <p:nvPicPr>
          <p:cNvPr id="11" name="Bild 10" descr="ppt_screen_Horse.gif"/>
          <p:cNvPicPr>
            <a:picLocks noChangeAspect="1"/>
          </p:cNvPicPr>
          <p:nvPr userDrawn="1"/>
        </p:nvPicPr>
        <p:blipFill>
          <a:blip r:embed="rId2" cstate="print">
            <a:alphaModFix amt="8000"/>
            <a:duotone>
              <a:prstClr val="black"/>
              <a:srgbClr val="0092D2">
                <a:tint val="45000"/>
                <a:satMod val="400000"/>
              </a:srgbClr>
            </a:duotone>
            <a:extLst/>
          </a:blip>
          <a:srcRect/>
          <a:stretch>
            <a:fillRect/>
          </a:stretch>
        </p:blipFill>
        <p:spPr bwMode="auto">
          <a:xfrm>
            <a:off x="827584" y="908720"/>
            <a:ext cx="4332288" cy="5173663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2" name="Bild 11" descr="verlauf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703" y="2888489"/>
            <a:ext cx="5410200" cy="1016000"/>
          </a:xfrm>
          <a:prstGeom prst="rect">
            <a:avLst/>
          </a:prstGeom>
        </p:spPr>
      </p:pic>
      <p:pic>
        <p:nvPicPr>
          <p:cNvPr id="13" name="Bild 21" descr="Springer_cmyk.eps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000" y="3132000"/>
            <a:ext cx="1885950" cy="514350"/>
          </a:xfrm>
          <a:prstGeom prst="rect">
            <a:avLst/>
          </a:prstGeom>
        </p:spPr>
      </p:pic>
      <p:sp>
        <p:nvSpPr>
          <p:cNvPr id="1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779667" y="5537200"/>
            <a:ext cx="4896021" cy="765373"/>
          </a:xfrm>
          <a:ln>
            <a:noFill/>
          </a:ln>
        </p:spPr>
        <p:txBody>
          <a:bodyPr/>
          <a:lstStyle>
            <a:lvl1pPr marL="0" indent="0">
              <a:buFont typeface="Times" charset="0"/>
              <a:buNone/>
              <a:defRPr>
                <a:solidFill>
                  <a:schemeClr val="bg2">
                    <a:lumMod val="90000"/>
                  </a:schemeClr>
                </a:solidFill>
                <a:latin typeface="Calibri"/>
                <a:cs typeface="Calibri"/>
              </a:defRPr>
            </a:lvl1pPr>
          </a:lstStyle>
          <a:p>
            <a:r>
              <a:rPr lang="en-US" smtClean="0"/>
              <a:t>Click to edit Master subtitle style</a:t>
            </a:r>
            <a:endParaRPr lang="de-DE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772652" y="4165600"/>
            <a:ext cx="4903036" cy="1209040"/>
          </a:xfrm>
        </p:spPr>
        <p:txBody>
          <a:bodyPr anchor="t" anchorCtr="0"/>
          <a:lstStyle>
            <a:lvl1pPr>
              <a:defRPr sz="3400" b="0" i="0" spc="30">
                <a:solidFill>
                  <a:schemeClr val="bg1"/>
                </a:solidFill>
                <a:latin typeface="+mj-lt"/>
                <a:cs typeface="Cambria"/>
              </a:defRPr>
            </a:lvl1pPr>
          </a:lstStyle>
          <a:p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663150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 noChangeArrowheads="1"/>
          </p:cNvSpPr>
          <p:nvPr>
            <p:ph type="title"/>
          </p:nvPr>
        </p:nvSpPr>
        <p:spPr bwMode="auto">
          <a:xfrm>
            <a:off x="541138" y="896405"/>
            <a:ext cx="7991475" cy="304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>
              <a:defRPr sz="2200"/>
            </a:lvl1pPr>
          </a:lstStyle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idx="11"/>
          </p:nvPr>
        </p:nvSpPr>
        <p:spPr bwMode="auto">
          <a:xfrm>
            <a:off x="539552" y="1439863"/>
            <a:ext cx="7993062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5717749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 noChangeArrowheads="1"/>
          </p:cNvSpPr>
          <p:nvPr>
            <p:ph idx="11"/>
          </p:nvPr>
        </p:nvSpPr>
        <p:spPr bwMode="auto">
          <a:xfrm>
            <a:off x="537966" y="1439863"/>
            <a:ext cx="3832671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idx="12"/>
          </p:nvPr>
        </p:nvSpPr>
        <p:spPr bwMode="auto">
          <a:xfrm>
            <a:off x="4547991" y="1439863"/>
            <a:ext cx="3983037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9552" y="896405"/>
            <a:ext cx="799147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039907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37965" y="1447805"/>
            <a:ext cx="3904680" cy="287258"/>
          </a:xfrm>
        </p:spPr>
        <p:txBody>
          <a:bodyPr/>
          <a:lstStyle>
            <a:lvl1pPr marL="0" indent="0">
              <a:buNone/>
              <a:defRPr sz="1600" b="1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37965" y="1879605"/>
            <a:ext cx="3902075" cy="1863074"/>
          </a:xfrm>
        </p:spPr>
        <p:txBody>
          <a:bodyPr/>
          <a:lstStyle>
            <a:lvl1pPr marL="177800" indent="-1778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1pPr>
            <a:lvl2pPr marL="371475" indent="-179388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2pPr>
            <a:lvl3pPr marL="563563" indent="-1905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3pPr>
            <a:lvl4pPr marL="760413" indent="-195263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4pPr>
            <a:lvl5pPr marL="941388" indent="-174625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547990" y="1446644"/>
            <a:ext cx="3983037" cy="287258"/>
          </a:xfrm>
        </p:spPr>
        <p:txBody>
          <a:bodyPr/>
          <a:lstStyle>
            <a:lvl1pPr marL="0" indent="0">
              <a:buNone/>
              <a:defRPr sz="1600" b="1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Inhaltsplatzhalter 3"/>
          <p:cNvSpPr>
            <a:spLocks noGrp="1"/>
          </p:cNvSpPr>
          <p:nvPr>
            <p:ph sz="half" idx="10"/>
          </p:nvPr>
        </p:nvSpPr>
        <p:spPr>
          <a:xfrm>
            <a:off x="4547991" y="1879605"/>
            <a:ext cx="3983037" cy="1863074"/>
          </a:xfrm>
        </p:spPr>
        <p:txBody>
          <a:bodyPr/>
          <a:lstStyle>
            <a:lvl1pPr marL="177800" indent="-1778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1pPr>
            <a:lvl2pPr marL="371475" indent="-179388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2pPr>
            <a:lvl3pPr marL="563563" indent="-1905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3pPr>
            <a:lvl4pPr marL="760413" indent="-195263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4pPr>
            <a:lvl5pPr marL="941388" indent="-174625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9552" y="896405"/>
            <a:ext cx="799147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2379762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9552" y="896405"/>
            <a:ext cx="799147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6488039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634196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"/>
          <p:cNvSpPr>
            <a:spLocks noGrp="1"/>
          </p:cNvSpPr>
          <p:nvPr>
            <p:ph type="title" hasCustomPrompt="1"/>
          </p:nvPr>
        </p:nvSpPr>
        <p:spPr>
          <a:xfrm>
            <a:off x="3635897" y="2996952"/>
            <a:ext cx="1800200" cy="504056"/>
          </a:xfrm>
        </p:spPr>
        <p:txBody>
          <a:bodyPr/>
          <a:lstStyle>
            <a:lvl1pPr>
              <a:defRPr sz="3000">
                <a:solidFill>
                  <a:srgbClr val="999999"/>
                </a:solidFill>
              </a:defRPr>
            </a:lvl1pPr>
          </a:lstStyle>
          <a:p>
            <a:r>
              <a:rPr lang="de-DE" dirty="0" smtClean="0">
                <a:latin typeface="Calibri" charset="0"/>
                <a:ea typeface="Calibri" charset="0"/>
              </a:rPr>
              <a:t>Basic </a:t>
            </a:r>
            <a:r>
              <a:rPr lang="de-DE" dirty="0" err="1" smtClean="0">
                <a:latin typeface="Calibri" charset="0"/>
                <a:ea typeface="Calibri" charset="0"/>
              </a:rPr>
              <a:t>Grid</a:t>
            </a:r>
            <a:endParaRPr lang="de-DE" dirty="0">
              <a:latin typeface="Calibri" charset="0"/>
              <a:ea typeface="Calibri" charset="0"/>
            </a:endParaRPr>
          </a:p>
        </p:txBody>
      </p:sp>
      <p:grpSp>
        <p:nvGrpSpPr>
          <p:cNvPr id="2" name="Gruppierung 26"/>
          <p:cNvGrpSpPr/>
          <p:nvPr/>
        </p:nvGrpSpPr>
        <p:grpSpPr>
          <a:xfrm>
            <a:off x="539552" y="908720"/>
            <a:ext cx="8157581" cy="5974680"/>
            <a:chOff x="539552" y="908720"/>
            <a:chExt cx="8157581" cy="5974680"/>
          </a:xfrm>
        </p:grpSpPr>
        <p:cxnSp>
          <p:nvCxnSpPr>
            <p:cNvPr id="17" name="Gerade Verbindung 8"/>
            <p:cNvCxnSpPr>
              <a:cxnSpLocks noChangeShapeType="1"/>
            </p:cNvCxnSpPr>
            <p:nvPr/>
          </p:nvCxnSpPr>
          <p:spPr bwMode="auto">
            <a:xfrm>
              <a:off x="546755" y="927770"/>
              <a:ext cx="0" cy="594928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Gerade Verbindung 9"/>
            <p:cNvCxnSpPr>
              <a:cxnSpLocks noChangeShapeType="1"/>
            </p:cNvCxnSpPr>
            <p:nvPr/>
          </p:nvCxnSpPr>
          <p:spPr bwMode="auto">
            <a:xfrm>
              <a:off x="8690163" y="908720"/>
              <a:ext cx="0" cy="597468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Gerade Verbindung 18"/>
            <p:cNvCxnSpPr>
              <a:cxnSpLocks noChangeShapeType="1"/>
            </p:cNvCxnSpPr>
            <p:nvPr/>
          </p:nvCxnSpPr>
          <p:spPr bwMode="auto">
            <a:xfrm>
              <a:off x="553105" y="1162099"/>
              <a:ext cx="8143200" cy="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Gerade Verbindung 19"/>
            <p:cNvCxnSpPr>
              <a:cxnSpLocks noChangeShapeType="1"/>
            </p:cNvCxnSpPr>
            <p:nvPr/>
          </p:nvCxnSpPr>
          <p:spPr bwMode="auto">
            <a:xfrm flipV="1">
              <a:off x="539552" y="912813"/>
              <a:ext cx="8157581" cy="16623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Gerade Verbindung 12"/>
            <p:cNvCxnSpPr>
              <a:cxnSpLocks noChangeShapeType="1"/>
            </p:cNvCxnSpPr>
            <p:nvPr userDrawn="1"/>
          </p:nvCxnSpPr>
          <p:spPr bwMode="auto">
            <a:xfrm>
              <a:off x="554494" y="6331733"/>
              <a:ext cx="8129433" cy="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Gerade Verbindung 12"/>
            <p:cNvCxnSpPr>
              <a:cxnSpLocks noChangeShapeType="1"/>
            </p:cNvCxnSpPr>
            <p:nvPr userDrawn="1"/>
          </p:nvCxnSpPr>
          <p:spPr bwMode="auto">
            <a:xfrm>
              <a:off x="546935" y="1514320"/>
              <a:ext cx="8143200" cy="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58497243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7835336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540391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047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7382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60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806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41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817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7458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1819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20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31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 bwMode="auto">
          <a:xfrm>
            <a:off x="0" y="0"/>
            <a:ext cx="9180000" cy="6912000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10000">
                <a:schemeClr val="tx1"/>
              </a:gs>
            </a:gsLst>
            <a:lin ang="180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>
            <a:lvl1pPr>
              <a:defRPr sz="1600">
                <a:solidFill>
                  <a:schemeClr val="tx2"/>
                </a:solidFill>
                <a:latin typeface="Arial" charset="0"/>
                <a:ea typeface="Geneva" charset="0"/>
                <a:cs typeface="Geneva" charset="0"/>
              </a:defRPr>
            </a:lvl1pPr>
            <a:lvl2pPr marL="37931725" indent="-37474525"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2pPr>
            <a:lvl3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3pPr>
            <a:lvl4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4pPr>
            <a:lvl5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9pPr>
          </a:lstStyle>
          <a:p>
            <a:pPr>
              <a:defRPr/>
            </a:pPr>
            <a:endParaRPr lang="de-DE" dirty="0" smtClean="0">
              <a:solidFill>
                <a:srgbClr val="1F497D"/>
              </a:solidFill>
              <a:latin typeface="Calibri"/>
            </a:endParaRPr>
          </a:p>
        </p:txBody>
      </p:sp>
      <p:pic>
        <p:nvPicPr>
          <p:cNvPr id="11" name="Bild 10" descr="ppt_screen_Horse.gif"/>
          <p:cNvPicPr>
            <a:picLocks noChangeAspect="1"/>
          </p:cNvPicPr>
          <p:nvPr userDrawn="1"/>
        </p:nvPicPr>
        <p:blipFill>
          <a:blip r:embed="rId2" cstate="print">
            <a:alphaModFix amt="8000"/>
            <a:duotone>
              <a:prstClr val="black"/>
              <a:srgbClr val="0092D2">
                <a:tint val="45000"/>
                <a:satMod val="400000"/>
              </a:srgbClr>
            </a:duotone>
            <a:extLst/>
          </a:blip>
          <a:srcRect/>
          <a:stretch>
            <a:fillRect/>
          </a:stretch>
        </p:blipFill>
        <p:spPr bwMode="auto">
          <a:xfrm>
            <a:off x="827584" y="908720"/>
            <a:ext cx="4332288" cy="5173663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2" name="Bild 11" descr="verlauf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703" y="2888489"/>
            <a:ext cx="5410200" cy="1016000"/>
          </a:xfrm>
          <a:prstGeom prst="rect">
            <a:avLst/>
          </a:prstGeom>
        </p:spPr>
      </p:pic>
      <p:pic>
        <p:nvPicPr>
          <p:cNvPr id="13" name="Bild 21" descr="Springer_cmyk.eps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000" y="3132000"/>
            <a:ext cx="1885950" cy="514350"/>
          </a:xfrm>
          <a:prstGeom prst="rect">
            <a:avLst/>
          </a:prstGeom>
        </p:spPr>
      </p:pic>
      <p:sp>
        <p:nvSpPr>
          <p:cNvPr id="1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779667" y="5537200"/>
            <a:ext cx="4896021" cy="765373"/>
          </a:xfrm>
          <a:ln>
            <a:noFill/>
          </a:ln>
        </p:spPr>
        <p:txBody>
          <a:bodyPr/>
          <a:lstStyle>
            <a:lvl1pPr marL="0" indent="0">
              <a:buFont typeface="Times" charset="0"/>
              <a:buNone/>
              <a:defRPr>
                <a:solidFill>
                  <a:schemeClr val="bg2">
                    <a:lumMod val="90000"/>
                  </a:schemeClr>
                </a:solidFill>
                <a:latin typeface="Calibri"/>
                <a:cs typeface="Calibri"/>
              </a:defRPr>
            </a:lvl1pPr>
          </a:lstStyle>
          <a:p>
            <a:r>
              <a:rPr lang="en-US" smtClean="0"/>
              <a:t>Click to edit Master subtitle style</a:t>
            </a:r>
            <a:endParaRPr lang="de-DE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772652" y="4165600"/>
            <a:ext cx="4903036" cy="1209040"/>
          </a:xfrm>
        </p:spPr>
        <p:txBody>
          <a:bodyPr anchor="t" anchorCtr="0"/>
          <a:lstStyle>
            <a:lvl1pPr>
              <a:defRPr sz="3400" b="0" i="0" spc="30">
                <a:solidFill>
                  <a:schemeClr val="bg1"/>
                </a:solidFill>
                <a:latin typeface="+mj-lt"/>
                <a:cs typeface="Cambria"/>
              </a:defRPr>
            </a:lvl1pPr>
          </a:lstStyle>
          <a:p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475548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 bwMode="auto">
          <a:xfrm>
            <a:off x="0" y="0"/>
            <a:ext cx="9180000" cy="6912000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10000">
                <a:schemeClr val="tx1"/>
              </a:gs>
            </a:gsLst>
            <a:lin ang="180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>
            <a:lvl1pPr>
              <a:defRPr sz="1600">
                <a:solidFill>
                  <a:schemeClr val="tx2"/>
                </a:solidFill>
                <a:latin typeface="Arial" charset="0"/>
                <a:ea typeface="Geneva" charset="0"/>
                <a:cs typeface="Geneva" charset="0"/>
              </a:defRPr>
            </a:lvl1pPr>
            <a:lvl2pPr marL="37931725" indent="-37474525"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2pPr>
            <a:lvl3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3pPr>
            <a:lvl4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4pPr>
            <a:lvl5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de-DE" dirty="0" smtClean="0">
              <a:solidFill>
                <a:srgbClr val="5F5F5F"/>
              </a:solidFill>
              <a:latin typeface="Calibri"/>
            </a:endParaRPr>
          </a:p>
        </p:txBody>
      </p:sp>
      <p:pic>
        <p:nvPicPr>
          <p:cNvPr id="11" name="Bild 10" descr="ppt_screen_Horse.gif"/>
          <p:cNvPicPr>
            <a:picLocks noChangeAspect="1"/>
          </p:cNvPicPr>
          <p:nvPr userDrawn="1"/>
        </p:nvPicPr>
        <p:blipFill>
          <a:blip r:embed="rId2" cstate="print">
            <a:alphaModFix amt="8000"/>
            <a:duotone>
              <a:prstClr val="black"/>
              <a:srgbClr val="0092D2">
                <a:tint val="45000"/>
                <a:satMod val="400000"/>
              </a:srgbClr>
            </a:duotone>
            <a:extLst/>
          </a:blip>
          <a:srcRect/>
          <a:stretch>
            <a:fillRect/>
          </a:stretch>
        </p:blipFill>
        <p:spPr bwMode="auto">
          <a:xfrm>
            <a:off x="827584" y="908720"/>
            <a:ext cx="4332288" cy="5173663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2" name="Bild 11" descr="verlauf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703" y="2888489"/>
            <a:ext cx="5410200" cy="1016000"/>
          </a:xfrm>
          <a:prstGeom prst="rect">
            <a:avLst/>
          </a:prstGeom>
        </p:spPr>
      </p:pic>
      <p:pic>
        <p:nvPicPr>
          <p:cNvPr id="13" name="Bild 21" descr="Springer_cmyk.eps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000" y="3132000"/>
            <a:ext cx="1885950" cy="514350"/>
          </a:xfrm>
          <a:prstGeom prst="rect">
            <a:avLst/>
          </a:prstGeom>
        </p:spPr>
      </p:pic>
      <p:sp>
        <p:nvSpPr>
          <p:cNvPr id="1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779667" y="5537200"/>
            <a:ext cx="4896021" cy="765373"/>
          </a:xfrm>
          <a:ln>
            <a:noFill/>
          </a:ln>
        </p:spPr>
        <p:txBody>
          <a:bodyPr/>
          <a:lstStyle>
            <a:lvl1pPr marL="0" indent="0">
              <a:buFont typeface="Times" charset="0"/>
              <a:buNone/>
              <a:defRPr>
                <a:solidFill>
                  <a:schemeClr val="bg2">
                    <a:lumMod val="90000"/>
                  </a:schemeClr>
                </a:solidFill>
                <a:latin typeface="Calibri"/>
                <a:cs typeface="Calibri"/>
              </a:defRPr>
            </a:lvl1pPr>
          </a:lstStyle>
          <a:p>
            <a:r>
              <a:rPr lang="en-US" smtClean="0"/>
              <a:t>Click to edit Master subtitle style</a:t>
            </a:r>
            <a:endParaRPr lang="de-DE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772652" y="4165600"/>
            <a:ext cx="4903036" cy="1209040"/>
          </a:xfrm>
        </p:spPr>
        <p:txBody>
          <a:bodyPr anchor="t" anchorCtr="0"/>
          <a:lstStyle>
            <a:lvl1pPr>
              <a:defRPr sz="3400" b="0" i="0" spc="30">
                <a:solidFill>
                  <a:schemeClr val="bg1"/>
                </a:solidFill>
                <a:latin typeface="+mj-lt"/>
                <a:cs typeface="Cambria"/>
              </a:defRPr>
            </a:lvl1pPr>
          </a:lstStyle>
          <a:p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93008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 noChangeArrowheads="1"/>
          </p:cNvSpPr>
          <p:nvPr>
            <p:ph type="title"/>
          </p:nvPr>
        </p:nvSpPr>
        <p:spPr bwMode="auto">
          <a:xfrm>
            <a:off x="541138" y="896405"/>
            <a:ext cx="7991475" cy="304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>
              <a:defRPr sz="2200"/>
            </a:lvl1pPr>
          </a:lstStyle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idx="11"/>
          </p:nvPr>
        </p:nvSpPr>
        <p:spPr bwMode="auto">
          <a:xfrm>
            <a:off x="539552" y="1439863"/>
            <a:ext cx="7993062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83666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 noChangeArrowheads="1"/>
          </p:cNvSpPr>
          <p:nvPr>
            <p:ph idx="11"/>
          </p:nvPr>
        </p:nvSpPr>
        <p:spPr bwMode="auto">
          <a:xfrm>
            <a:off x="537966" y="1439863"/>
            <a:ext cx="3832671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idx="12"/>
          </p:nvPr>
        </p:nvSpPr>
        <p:spPr bwMode="auto">
          <a:xfrm>
            <a:off x="4547991" y="1439863"/>
            <a:ext cx="3983037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9552" y="896405"/>
            <a:ext cx="799147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76167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37965" y="1447805"/>
            <a:ext cx="3904680" cy="287258"/>
          </a:xfrm>
        </p:spPr>
        <p:txBody>
          <a:bodyPr/>
          <a:lstStyle>
            <a:lvl1pPr marL="0" indent="0">
              <a:buNone/>
              <a:defRPr sz="1600" b="1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37965" y="1879605"/>
            <a:ext cx="3902075" cy="1863074"/>
          </a:xfrm>
        </p:spPr>
        <p:txBody>
          <a:bodyPr/>
          <a:lstStyle>
            <a:lvl1pPr marL="177800" indent="-1778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1pPr>
            <a:lvl2pPr marL="371475" indent="-179388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2pPr>
            <a:lvl3pPr marL="563563" indent="-1905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3pPr>
            <a:lvl4pPr marL="760413" indent="-195263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4pPr>
            <a:lvl5pPr marL="941388" indent="-174625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547990" y="1446644"/>
            <a:ext cx="3983037" cy="287258"/>
          </a:xfrm>
        </p:spPr>
        <p:txBody>
          <a:bodyPr/>
          <a:lstStyle>
            <a:lvl1pPr marL="0" indent="0">
              <a:buNone/>
              <a:defRPr sz="1600" b="1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Inhaltsplatzhalter 3"/>
          <p:cNvSpPr>
            <a:spLocks noGrp="1"/>
          </p:cNvSpPr>
          <p:nvPr>
            <p:ph sz="half" idx="10"/>
          </p:nvPr>
        </p:nvSpPr>
        <p:spPr>
          <a:xfrm>
            <a:off x="4547991" y="1879605"/>
            <a:ext cx="3983037" cy="1863074"/>
          </a:xfrm>
        </p:spPr>
        <p:txBody>
          <a:bodyPr/>
          <a:lstStyle>
            <a:lvl1pPr marL="177800" indent="-1778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1pPr>
            <a:lvl2pPr marL="371475" indent="-179388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2pPr>
            <a:lvl3pPr marL="563563" indent="-190500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3pPr>
            <a:lvl4pPr marL="760413" indent="-195263">
              <a:buClr>
                <a:schemeClr val="tx2">
                  <a:lumMod val="75000"/>
                  <a:lumOff val="25000"/>
                </a:schemeClr>
              </a:buClr>
              <a:buFont typeface="Lucida Grande"/>
              <a:buChar char="-"/>
              <a:defRPr sz="1600"/>
            </a:lvl4pPr>
            <a:lvl5pPr marL="941388" indent="-174625">
              <a:buClr>
                <a:schemeClr val="tx2">
                  <a:lumMod val="75000"/>
                  <a:lumOff val="25000"/>
                </a:schemeClr>
              </a:buClr>
              <a:buFont typeface="Arial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9552" y="896405"/>
            <a:ext cx="799147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76781767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9552" y="896405"/>
            <a:ext cx="799147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3931932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5281701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"/>
          <p:cNvSpPr>
            <a:spLocks noGrp="1"/>
          </p:cNvSpPr>
          <p:nvPr>
            <p:ph type="title" hasCustomPrompt="1"/>
          </p:nvPr>
        </p:nvSpPr>
        <p:spPr>
          <a:xfrm>
            <a:off x="3635897" y="2996952"/>
            <a:ext cx="1800200" cy="504056"/>
          </a:xfrm>
        </p:spPr>
        <p:txBody>
          <a:bodyPr/>
          <a:lstStyle>
            <a:lvl1pPr>
              <a:defRPr sz="3000">
                <a:solidFill>
                  <a:srgbClr val="999999"/>
                </a:solidFill>
              </a:defRPr>
            </a:lvl1pPr>
          </a:lstStyle>
          <a:p>
            <a:r>
              <a:rPr lang="de-DE" dirty="0" smtClean="0">
                <a:latin typeface="Calibri" charset="0"/>
                <a:ea typeface="Calibri" charset="0"/>
              </a:rPr>
              <a:t>Basic </a:t>
            </a:r>
            <a:r>
              <a:rPr lang="de-DE" dirty="0" err="1" smtClean="0">
                <a:latin typeface="Calibri" charset="0"/>
                <a:ea typeface="Calibri" charset="0"/>
              </a:rPr>
              <a:t>Grid</a:t>
            </a:r>
            <a:endParaRPr lang="de-DE" dirty="0">
              <a:latin typeface="Calibri" charset="0"/>
              <a:ea typeface="Calibri" charset="0"/>
            </a:endParaRPr>
          </a:p>
        </p:txBody>
      </p:sp>
      <p:grpSp>
        <p:nvGrpSpPr>
          <p:cNvPr id="2" name="Gruppierung 26"/>
          <p:cNvGrpSpPr/>
          <p:nvPr/>
        </p:nvGrpSpPr>
        <p:grpSpPr>
          <a:xfrm>
            <a:off x="539552" y="908720"/>
            <a:ext cx="8157581" cy="5974680"/>
            <a:chOff x="539552" y="908720"/>
            <a:chExt cx="8157581" cy="5974680"/>
          </a:xfrm>
        </p:grpSpPr>
        <p:cxnSp>
          <p:nvCxnSpPr>
            <p:cNvPr id="17" name="Gerade Verbindung 8"/>
            <p:cNvCxnSpPr>
              <a:cxnSpLocks noChangeShapeType="1"/>
            </p:cNvCxnSpPr>
            <p:nvPr/>
          </p:nvCxnSpPr>
          <p:spPr bwMode="auto">
            <a:xfrm>
              <a:off x="546755" y="927770"/>
              <a:ext cx="0" cy="594928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Gerade Verbindung 9"/>
            <p:cNvCxnSpPr>
              <a:cxnSpLocks noChangeShapeType="1"/>
            </p:cNvCxnSpPr>
            <p:nvPr/>
          </p:nvCxnSpPr>
          <p:spPr bwMode="auto">
            <a:xfrm>
              <a:off x="8690163" y="908720"/>
              <a:ext cx="0" cy="597468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Gerade Verbindung 18"/>
            <p:cNvCxnSpPr>
              <a:cxnSpLocks noChangeShapeType="1"/>
            </p:cNvCxnSpPr>
            <p:nvPr/>
          </p:nvCxnSpPr>
          <p:spPr bwMode="auto">
            <a:xfrm>
              <a:off x="553105" y="1162099"/>
              <a:ext cx="8143200" cy="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Gerade Verbindung 19"/>
            <p:cNvCxnSpPr>
              <a:cxnSpLocks noChangeShapeType="1"/>
            </p:cNvCxnSpPr>
            <p:nvPr/>
          </p:nvCxnSpPr>
          <p:spPr bwMode="auto">
            <a:xfrm flipV="1">
              <a:off x="539552" y="912813"/>
              <a:ext cx="8157581" cy="16623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Gerade Verbindung 12"/>
            <p:cNvCxnSpPr>
              <a:cxnSpLocks noChangeShapeType="1"/>
            </p:cNvCxnSpPr>
            <p:nvPr userDrawn="1"/>
          </p:nvCxnSpPr>
          <p:spPr bwMode="auto">
            <a:xfrm>
              <a:off x="554494" y="6331733"/>
              <a:ext cx="8129433" cy="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Gerade Verbindung 12"/>
            <p:cNvCxnSpPr>
              <a:cxnSpLocks noChangeShapeType="1"/>
            </p:cNvCxnSpPr>
            <p:nvPr userDrawn="1"/>
          </p:nvCxnSpPr>
          <p:spPr bwMode="auto">
            <a:xfrm>
              <a:off x="546935" y="1514320"/>
              <a:ext cx="8143200" cy="0"/>
            </a:xfrm>
            <a:prstGeom prst="line">
              <a:avLst/>
            </a:prstGeom>
            <a:noFill/>
            <a:ln w="9525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322306538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9182225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13541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2.emf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26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0862" y="896938"/>
            <a:ext cx="8135938" cy="310341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/>
              <a:t>Mastertitelformat bearbeiten</a:t>
            </a:r>
          </a:p>
        </p:txBody>
      </p:sp>
      <p:sp>
        <p:nvSpPr>
          <p:cNvPr id="1434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6100" y="1439863"/>
            <a:ext cx="8135938" cy="187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8" name="Bild 1" descr="Kopfbalken.png"/>
          <p:cNvPicPr>
            <a:picLocks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" y="0"/>
            <a:ext cx="8940165" cy="612000"/>
          </a:xfrm>
          <a:prstGeom prst="rect">
            <a:avLst/>
          </a:prstGeom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39552" y="210736"/>
            <a:ext cx="2592388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180000" rIns="0" bIns="3600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A6A6A6"/>
                </a:solidFill>
                <a:ea typeface="ＭＳ Ｐゴシック" charset="0"/>
                <a:cs typeface="Calibri" charset="0"/>
              </a:rPr>
              <a:t>Market Intelligence &amp; Web Analytics | </a:t>
            </a:r>
            <a:fld id="{DC98D910-DD3F-4044-BE0F-F09D484DEDD5}" type="slidenum">
              <a:rPr lang="en-US" sz="900">
                <a:solidFill>
                  <a:srgbClr val="A6A6A6"/>
                </a:solidFill>
                <a:ea typeface="ＭＳ Ｐゴシック" charset="0"/>
                <a:cs typeface="Calibri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900" dirty="0">
              <a:solidFill>
                <a:srgbClr val="A6A6A6"/>
              </a:solidFill>
              <a:ea typeface="ＭＳ Ｐゴシック" charset="0"/>
              <a:cs typeface="Calibri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900" b="1" dirty="0">
              <a:solidFill>
                <a:srgbClr val="5F5F5F"/>
              </a:solidFill>
              <a:ea typeface="ＭＳ Ｐゴシック" charset="0"/>
              <a:cs typeface="Geneva" charset="0"/>
            </a:endParaRPr>
          </a:p>
        </p:txBody>
      </p:sp>
      <p:pic>
        <p:nvPicPr>
          <p:cNvPr id="11" name="Bild 33" descr="Springer_cmyk.eps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650" y="146050"/>
            <a:ext cx="1056132" cy="288036"/>
          </a:xfrm>
          <a:prstGeom prst="rect">
            <a:avLst/>
          </a:prstGeom>
        </p:spPr>
      </p:pic>
      <p:cxnSp>
        <p:nvCxnSpPr>
          <p:cNvPr id="12" name="Gerade Verbindung 11"/>
          <p:cNvCxnSpPr/>
          <p:nvPr/>
        </p:nvCxnSpPr>
        <p:spPr bwMode="auto">
          <a:xfrm>
            <a:off x="7350409" y="115888"/>
            <a:ext cx="0" cy="360362"/>
          </a:xfrm>
          <a:prstGeom prst="line">
            <a:avLst/>
          </a:prstGeom>
          <a:solidFill>
            <a:srgbClr val="D1DDE9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Abgerundetes Rechteck 8"/>
          <p:cNvSpPr/>
          <p:nvPr/>
        </p:nvSpPr>
        <p:spPr bwMode="auto">
          <a:xfrm flipV="1">
            <a:off x="0" y="0"/>
            <a:ext cx="180000" cy="6120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">
                <a:schemeClr val="accent2"/>
              </a:gs>
              <a:gs pos="100000">
                <a:schemeClr val="accent1"/>
              </a:gs>
            </a:gsLst>
            <a:lin ang="162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de-DE" sz="1600" dirty="0">
              <a:solidFill>
                <a:srgbClr val="5F5F5F"/>
              </a:solidFill>
              <a:ea typeface="Geneva" charset="0"/>
              <a:cs typeface="Gene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24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rgbClr val="00468A"/>
          </a:solidFill>
          <a:latin typeface="+mj-lt"/>
          <a:ea typeface="Calibri"/>
          <a:cs typeface="Lucida San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7800" indent="-177800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ヒラギノ角ゴ Pro W3" pitchFamily="-65" charset="-128"/>
          <a:cs typeface="ヒラギノ角ゴ Pro W3" pitchFamily="-65" charset="-128"/>
        </a:defRPr>
      </a:lvl1pPr>
      <a:lvl2pPr marL="371475" indent="-179388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ヒラギノ角ゴ Pro W3" charset="-128"/>
          <a:cs typeface="ヒラギノ角ゴ Pro W3" charset="0"/>
        </a:defRPr>
      </a:lvl2pPr>
      <a:lvl3pPr marL="563563" indent="-190500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ＭＳ Ｐゴシック" charset="0"/>
          <a:cs typeface="Geneva" charset="-128"/>
        </a:defRPr>
      </a:lvl3pPr>
      <a:lvl4pPr marL="760413" indent="-195263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Geneva" charset="-128"/>
          <a:cs typeface="Geneva" charset="0"/>
        </a:defRPr>
      </a:lvl4pPr>
      <a:lvl5pPr marL="941388" indent="-174625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Geneva" charset="-128"/>
          <a:cs typeface="Geneva" charset="0"/>
        </a:defRPr>
      </a:lvl5pPr>
      <a:lvl6pPr marL="13985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6pPr>
      <a:lvl7pPr marL="18557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7pPr>
      <a:lvl8pPr marL="23129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8pPr>
      <a:lvl9pPr marL="27701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F70EB-23BA-4E2B-A14D-5D02514065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997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0862" y="896938"/>
            <a:ext cx="8135938" cy="310341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/>
              <a:t>Mastertitelformat bearbeiten</a:t>
            </a:r>
          </a:p>
        </p:txBody>
      </p:sp>
      <p:sp>
        <p:nvSpPr>
          <p:cNvPr id="1434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6100" y="1439863"/>
            <a:ext cx="8135938" cy="187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8" name="Bild 1" descr="Kopfbalken.png"/>
          <p:cNvPicPr>
            <a:picLocks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" y="0"/>
            <a:ext cx="8940165" cy="612000"/>
          </a:xfrm>
          <a:prstGeom prst="rect">
            <a:avLst/>
          </a:prstGeom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39552" y="210736"/>
            <a:ext cx="2592388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180000" rIns="0" bIns="3600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A6A6A6"/>
                </a:solidFill>
                <a:ea typeface="ＭＳ Ｐゴシック" charset="0"/>
                <a:cs typeface="Calibri" charset="0"/>
              </a:rPr>
              <a:t>Market Intelligence &amp; Web Analytics | </a:t>
            </a:r>
            <a:fld id="{DC98D910-DD3F-4044-BE0F-F09D484DEDD5}" type="slidenum">
              <a:rPr lang="en-US" sz="900">
                <a:solidFill>
                  <a:srgbClr val="A6A6A6"/>
                </a:solidFill>
                <a:ea typeface="ＭＳ Ｐゴシック" charset="0"/>
                <a:cs typeface="Calibri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900" dirty="0">
              <a:solidFill>
                <a:srgbClr val="A6A6A6"/>
              </a:solidFill>
              <a:ea typeface="ＭＳ Ｐゴシック" charset="0"/>
              <a:cs typeface="Calibri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900" b="1" dirty="0">
              <a:solidFill>
                <a:srgbClr val="5F5F5F"/>
              </a:solidFill>
              <a:ea typeface="ＭＳ Ｐゴシック" charset="0"/>
              <a:cs typeface="Geneva" charset="0"/>
            </a:endParaRPr>
          </a:p>
        </p:txBody>
      </p:sp>
      <p:pic>
        <p:nvPicPr>
          <p:cNvPr id="11" name="Bild 33" descr="Springer_cmyk.eps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650" y="146050"/>
            <a:ext cx="1056132" cy="288036"/>
          </a:xfrm>
          <a:prstGeom prst="rect">
            <a:avLst/>
          </a:prstGeom>
        </p:spPr>
      </p:pic>
      <p:cxnSp>
        <p:nvCxnSpPr>
          <p:cNvPr id="12" name="Gerade Verbindung 11"/>
          <p:cNvCxnSpPr/>
          <p:nvPr/>
        </p:nvCxnSpPr>
        <p:spPr bwMode="auto">
          <a:xfrm>
            <a:off x="7350409" y="115888"/>
            <a:ext cx="0" cy="360362"/>
          </a:xfrm>
          <a:prstGeom prst="line">
            <a:avLst/>
          </a:prstGeom>
          <a:solidFill>
            <a:srgbClr val="D1DDE9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Abgerundetes Rechteck 8"/>
          <p:cNvSpPr/>
          <p:nvPr/>
        </p:nvSpPr>
        <p:spPr bwMode="auto">
          <a:xfrm flipV="1">
            <a:off x="0" y="0"/>
            <a:ext cx="180000" cy="6120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">
                <a:schemeClr val="accent2"/>
              </a:gs>
              <a:gs pos="100000">
                <a:schemeClr val="accent1"/>
              </a:gs>
            </a:gsLst>
            <a:lin ang="162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de-DE" sz="1600" dirty="0">
              <a:solidFill>
                <a:srgbClr val="5F5F5F"/>
              </a:solidFill>
              <a:ea typeface="Geneva" charset="0"/>
              <a:cs typeface="Gene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550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rgbClr val="00468A"/>
          </a:solidFill>
          <a:latin typeface="+mj-lt"/>
          <a:ea typeface="Calibri"/>
          <a:cs typeface="Lucida San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Calibri" charset="0"/>
          <a:ea typeface="Calibri" charset="0"/>
          <a:cs typeface="Cambria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chemeClr val="tx2"/>
          </a:solidFill>
          <a:latin typeface="Arial" charset="0"/>
        </a:defRPr>
      </a:lvl9pPr>
    </p:titleStyle>
    <p:bodyStyle>
      <a:lvl1pPr marL="177800" indent="-177800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ヒラギノ角ゴ Pro W3" pitchFamily="-65" charset="-128"/>
          <a:cs typeface="ヒラギノ角ゴ Pro W3" pitchFamily="-65" charset="-128"/>
        </a:defRPr>
      </a:lvl1pPr>
      <a:lvl2pPr marL="371475" indent="-179388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ヒラギノ角ゴ Pro W3" charset="-128"/>
          <a:cs typeface="ヒラギノ角ゴ Pro W3" charset="0"/>
        </a:defRPr>
      </a:lvl2pPr>
      <a:lvl3pPr marL="563563" indent="-190500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ＭＳ Ｐゴシック" charset="0"/>
          <a:cs typeface="Geneva" charset="-128"/>
        </a:defRPr>
      </a:lvl3pPr>
      <a:lvl4pPr marL="760413" indent="-195263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Geneva" charset="-128"/>
          <a:cs typeface="Geneva" charset="0"/>
        </a:defRPr>
      </a:lvl4pPr>
      <a:lvl5pPr marL="941388" indent="-174625" algn="l" rtl="0" eaLnBrk="1" fontAlgn="base" hangingPunct="1">
        <a:lnSpc>
          <a:spcPts val="2200"/>
        </a:lnSpc>
        <a:spcBef>
          <a:spcPts val="900"/>
        </a:spcBef>
        <a:spcAft>
          <a:spcPct val="0"/>
        </a:spcAft>
        <a:buClr>
          <a:srgbClr val="005BB9"/>
        </a:buClr>
        <a:buSzPct val="100000"/>
        <a:buFont typeface="Arial" charset="0"/>
        <a:buChar char="•"/>
        <a:defRPr lang="de-DE" sz="1800" dirty="0">
          <a:solidFill>
            <a:schemeClr val="tx2"/>
          </a:solidFill>
          <a:latin typeface="Calibri"/>
          <a:ea typeface="Geneva" charset="-128"/>
          <a:cs typeface="Geneva" charset="0"/>
        </a:defRPr>
      </a:lvl5pPr>
      <a:lvl6pPr marL="13985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6pPr>
      <a:lvl7pPr marL="18557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7pPr>
      <a:lvl8pPr marL="23129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8pPr>
      <a:lvl9pPr marL="2770188" indent="-174625" algn="l" rtl="0" eaLnBrk="1" fontAlgn="base" hangingPunct="1">
        <a:lnSpc>
          <a:spcPct val="120000"/>
        </a:lnSpc>
        <a:spcBef>
          <a:spcPct val="40000"/>
        </a:spcBef>
        <a:spcAft>
          <a:spcPct val="0"/>
        </a:spcAft>
        <a:buClr>
          <a:schemeClr val="accent2"/>
        </a:buClr>
        <a:buSzPct val="120000"/>
        <a:buFont typeface="Times" charset="0"/>
        <a:buChar char="•"/>
        <a:defRPr sz="1600">
          <a:solidFill>
            <a:schemeClr val="tx2"/>
          </a:solidFill>
          <a:latin typeface="+mn-lt"/>
          <a:ea typeface="ヒラギノ角ゴ Pro W3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fld id="{44400D7C-B296-495C-AD7C-FABC386F179C}" type="slidenum">
              <a:rPr lang="ru-RU" sz="160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t>1</a:t>
            </a:fld>
            <a:endParaRPr lang="ru-RU" sz="16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838200" y="2732993"/>
            <a:ext cx="7162800" cy="25908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kern="0" spc="30" dirty="0">
                <a:solidFill>
                  <a:srgbClr val="002143"/>
                </a:solidFill>
                <a:latin typeface="Book Antiqua" pitchFamily="18" charset="0"/>
              </a:rPr>
              <a:t>ИНСТРУКЦИЯ </a:t>
            </a:r>
            <a:br>
              <a:rPr lang="ru-RU" sz="3200" b="1" kern="0" spc="30" dirty="0">
                <a:solidFill>
                  <a:srgbClr val="002143"/>
                </a:solidFill>
                <a:latin typeface="Book Antiqua" pitchFamily="18" charset="0"/>
              </a:rPr>
            </a:br>
            <a:r>
              <a:rPr lang="ru-RU" sz="3200" b="1" kern="0" spc="30" dirty="0">
                <a:solidFill>
                  <a:srgbClr val="002143"/>
                </a:solidFill>
                <a:latin typeface="Book Antiqua" pitchFamily="18" charset="0"/>
              </a:rPr>
              <a:t>по использованию </a:t>
            </a:r>
            <a:r>
              <a:rPr lang="en-US" sz="3200" b="1" kern="0" spc="30" dirty="0">
                <a:solidFill>
                  <a:srgbClr val="002143"/>
                </a:solidFill>
                <a:latin typeface="Book Antiqua" pitchFamily="18" charset="0"/>
              </a:rPr>
              <a:t>www.springerlink.com</a:t>
            </a:r>
            <a:r>
              <a:rPr lang="ru-RU" sz="3200" b="1" kern="0" spc="30" dirty="0">
                <a:solidFill>
                  <a:srgbClr val="002143"/>
                </a:solidFill>
                <a:latin typeface="Book Antiqua" pitchFamily="18" charset="0"/>
              </a:rPr>
              <a:t/>
            </a:r>
            <a:br>
              <a:rPr lang="ru-RU" sz="3200" b="1" kern="0" spc="30" dirty="0">
                <a:solidFill>
                  <a:srgbClr val="002143"/>
                </a:solidFill>
                <a:latin typeface="Book Antiqua" pitchFamily="18" charset="0"/>
              </a:rPr>
            </a:br>
            <a:r>
              <a:rPr lang="en-US" sz="3200" b="1" kern="0" spc="30" dirty="0">
                <a:solidFill>
                  <a:srgbClr val="002143"/>
                </a:solidFill>
                <a:latin typeface="Book Antiqua" pitchFamily="18" charset="0"/>
              </a:rPr>
              <a:t> </a:t>
            </a:r>
            <a:r>
              <a:rPr lang="ru-RU" sz="3200" b="1" kern="0" spc="30" dirty="0">
                <a:solidFill>
                  <a:srgbClr val="002143"/>
                </a:solidFill>
                <a:latin typeface="Book Antiqua" pitchFamily="18" charset="0"/>
              </a:rPr>
              <a:t>для пользователей</a:t>
            </a:r>
            <a:endParaRPr lang="ru-RU" b="1" dirty="0" smtClean="0">
              <a:solidFill>
                <a:srgbClr val="002143"/>
              </a:solidFill>
              <a:latin typeface="Book Antiqua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295400"/>
            <a:ext cx="3748193" cy="138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1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135938" cy="914096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По Соглашению о подписке у организаций Казахстана есть полнотекстовый доступ ко всем статьям и журналам издательства </a:t>
            </a:r>
            <a:r>
              <a:rPr lang="en-US" dirty="0" smtClean="0">
                <a:solidFill>
                  <a:srgbClr val="C00000"/>
                </a:solidFill>
              </a:rPr>
              <a:t>Springer: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952326"/>
            <a:ext cx="3434250" cy="2310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" y="2399106"/>
            <a:ext cx="4506276" cy="16672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5600" y="1952326"/>
            <a:ext cx="4953000" cy="50105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176C3"/>
              </a:buClr>
              <a:buSzPct val="100000"/>
            </a:pPr>
            <a:r>
              <a:rPr lang="en-US" sz="2800" b="1" dirty="0">
                <a:solidFill>
                  <a:srgbClr val="002143"/>
                </a:solidFill>
              </a:rPr>
              <a:t>www.springerlink.com</a:t>
            </a:r>
            <a:endParaRPr lang="ru-RU" sz="2800" b="1" dirty="0" err="1">
              <a:solidFill>
                <a:srgbClr val="002143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479912" y="5181600"/>
            <a:ext cx="8135938" cy="609398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468A"/>
                </a:solidFill>
                <a:latin typeface="+mj-lt"/>
                <a:ea typeface="Calibri"/>
                <a:cs typeface="Lucida San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ru-RU" kern="0" dirty="0" smtClean="0">
                <a:solidFill>
                  <a:srgbClr val="C00000"/>
                </a:solidFill>
              </a:rPr>
              <a:t>Всего согласно Соглашению о подписке </a:t>
            </a:r>
            <a:r>
              <a:rPr lang="en-US" kern="0" dirty="0" smtClean="0">
                <a:solidFill>
                  <a:srgbClr val="C00000"/>
                </a:solidFill>
              </a:rPr>
              <a:t>Springer</a:t>
            </a:r>
            <a:r>
              <a:rPr lang="ru-RU" kern="0" dirty="0" smtClean="0">
                <a:solidFill>
                  <a:srgbClr val="C00000"/>
                </a:solidFill>
              </a:rPr>
              <a:t> открыт доступ 304 организациям</a:t>
            </a:r>
            <a:endParaRPr lang="ru-RU" kern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95497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152400"/>
            <a:ext cx="4021138" cy="310341"/>
          </a:xfrm>
        </p:spPr>
        <p:txBody>
          <a:bodyPr/>
          <a:lstStyle/>
          <a:p>
            <a:pPr algn="ctr"/>
            <a:r>
              <a:rPr lang="ru-RU" dirty="0" smtClean="0"/>
              <a:t>Как проверить есть ли доступ?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1" t="14881" r="10730" b="13096"/>
          <a:stretch/>
        </p:blipFill>
        <p:spPr bwMode="auto">
          <a:xfrm>
            <a:off x="152399" y="696685"/>
            <a:ext cx="4114801" cy="330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9229" y="544285"/>
            <a:ext cx="5181600" cy="3048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176C3"/>
              </a:buClr>
              <a:buSzPct val="100000"/>
            </a:pPr>
            <a:r>
              <a:rPr lang="en-US" sz="1600" b="1" dirty="0">
                <a:solidFill>
                  <a:srgbClr val="C00000"/>
                </a:solidFill>
              </a:rPr>
              <a:t>www.springerlink.com</a:t>
            </a:r>
            <a:endParaRPr lang="ru-RU" sz="1600" b="1" dirty="0" err="1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3" t="14409" r="16742" b="17883"/>
          <a:stretch/>
        </p:blipFill>
        <p:spPr bwMode="auto">
          <a:xfrm>
            <a:off x="4241800" y="656769"/>
            <a:ext cx="4800600" cy="330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ьная выноска 4"/>
          <p:cNvSpPr/>
          <p:nvPr/>
        </p:nvSpPr>
        <p:spPr bwMode="auto">
          <a:xfrm>
            <a:off x="3810000" y="2311397"/>
            <a:ext cx="1524000" cy="735747"/>
          </a:xfrm>
          <a:prstGeom prst="wedgeEllipseCallout">
            <a:avLst>
              <a:gd name="adj1" fmla="val -87500"/>
              <a:gd name="adj2" fmla="val 64660"/>
            </a:avLst>
          </a:prstGeom>
          <a:solidFill>
            <a:srgbClr val="FF6600"/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2143"/>
                </a:solidFill>
                <a:latin typeface="Arial" charset="0"/>
              </a:rPr>
              <a:t>НЕТ ДОСТУПА</a:t>
            </a:r>
          </a:p>
        </p:txBody>
      </p:sp>
      <p:sp>
        <p:nvSpPr>
          <p:cNvPr id="8" name="Овальная выноска 7"/>
          <p:cNvSpPr/>
          <p:nvPr/>
        </p:nvSpPr>
        <p:spPr bwMode="auto">
          <a:xfrm>
            <a:off x="6248400" y="1615566"/>
            <a:ext cx="1524000" cy="735747"/>
          </a:xfrm>
          <a:prstGeom prst="wedgeEllipseCallout">
            <a:avLst>
              <a:gd name="adj1" fmla="val -87500"/>
              <a:gd name="adj2" fmla="val 64660"/>
            </a:avLst>
          </a:prstGeom>
          <a:solidFill>
            <a:srgbClr val="FF6600"/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2143"/>
                </a:solidFill>
                <a:latin typeface="Arial" charset="0"/>
              </a:rPr>
              <a:t>НЕТ ДОСТУПА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l="2520" t="20231" r="17034" b="30707"/>
          <a:stretch/>
        </p:blipFill>
        <p:spPr bwMode="auto">
          <a:xfrm>
            <a:off x="855889" y="4005942"/>
            <a:ext cx="7432221" cy="267955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0" name="Овальная выноска 9"/>
          <p:cNvSpPr/>
          <p:nvPr/>
        </p:nvSpPr>
        <p:spPr bwMode="auto">
          <a:xfrm>
            <a:off x="7175500" y="5105400"/>
            <a:ext cx="1524000" cy="735747"/>
          </a:xfrm>
          <a:prstGeom prst="wedgeEllipseCallout">
            <a:avLst>
              <a:gd name="adj1" fmla="val -87500"/>
              <a:gd name="adj2" fmla="val 64660"/>
            </a:avLst>
          </a:prstGeom>
          <a:solidFill>
            <a:srgbClr val="CC3399"/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2143"/>
                </a:solidFill>
                <a:latin typeface="Arial" charset="0"/>
              </a:rPr>
              <a:t>Есть ДОСТУП</a:t>
            </a:r>
          </a:p>
        </p:txBody>
      </p:sp>
    </p:spTree>
    <p:extLst>
      <p:ext uri="{BB962C8B-B14F-4D97-AF65-F5344CB8AC3E}">
        <p14:creationId xmlns:p14="http://schemas.microsoft.com/office/powerpoint/2010/main" val="108960149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41545"/>
            <a:ext cx="8507288" cy="5461526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457200" y="116632"/>
            <a:ext cx="8229600" cy="634082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468A"/>
                </a:solidFill>
                <a:latin typeface="+mj-lt"/>
                <a:ea typeface="Calibri"/>
                <a:cs typeface="Lucida San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3200" kern="0" dirty="0" smtClean="0">
                <a:solidFill>
                  <a:prstClr val="black"/>
                </a:solidFill>
                <a:latin typeface="Book Antiqua" pitchFamily="18" charset="0"/>
              </a:rPr>
              <a:t>Вход в систему с </a:t>
            </a:r>
            <a:r>
              <a:rPr lang="en-US" sz="3200" kern="0" dirty="0" smtClean="0">
                <a:solidFill>
                  <a:prstClr val="black"/>
                </a:solidFill>
                <a:latin typeface="Book Antiqua" pitchFamily="18" charset="0"/>
              </a:rPr>
              <a:t>IP </a:t>
            </a:r>
            <a:r>
              <a:rPr lang="ru-RU" sz="3200" kern="0" dirty="0" smtClean="0">
                <a:solidFill>
                  <a:prstClr val="black"/>
                </a:solidFill>
                <a:latin typeface="Book Antiqua" pitchFamily="18" charset="0"/>
              </a:rPr>
              <a:t>организации</a:t>
            </a:r>
            <a:endParaRPr lang="ru-RU" sz="3200" kern="0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598314"/>
            <a:ext cx="5181600" cy="3048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176C3"/>
              </a:buClr>
              <a:buSzPct val="100000"/>
            </a:pPr>
            <a:r>
              <a:rPr lang="en-US" sz="2800" b="1" dirty="0">
                <a:solidFill>
                  <a:srgbClr val="C00000"/>
                </a:solidFill>
              </a:rPr>
              <a:t>www.springerlink.com</a:t>
            </a:r>
            <a:endParaRPr lang="ru-RU" sz="2800" b="1" dirty="0" err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7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</p:spPr>
        <p:txBody>
          <a:bodyPr>
            <a:noAutofit/>
          </a:bodyPr>
          <a:lstStyle/>
          <a:p>
            <a:r>
              <a:rPr lang="ru-RU" sz="2500" b="1" dirty="0" smtClean="0">
                <a:latin typeface="Book Antiqua" pitchFamily="18" charset="0"/>
              </a:rPr>
              <a:t>1. ПОИСК ЭЛЕКТРОННЫХ ЖУРНАЛОВ, СТАТЕЙ</a:t>
            </a:r>
            <a:endParaRPr lang="ru-RU" sz="2500" b="1" dirty="0">
              <a:latin typeface="Book Antiqua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7092280" cy="11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7056784" cy="447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5004048" y="1484784"/>
            <a:ext cx="792088" cy="432048"/>
          </a:xfrm>
          <a:prstGeom prst="wedgeRoundRectCallout">
            <a:avLst>
              <a:gd name="adj1" fmla="val -497515"/>
              <a:gd name="adj2" fmla="val 419796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52320" y="908720"/>
            <a:ext cx="1691680" cy="59093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 поиск по ключевым словам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2 – Поиск по дисциплинам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3 – поиск по категориям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7504" y="908720"/>
            <a:ext cx="7272808" cy="1368152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4016" y="2348880"/>
            <a:ext cx="1979712" cy="432048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39752" y="2348880"/>
            <a:ext cx="5040560" cy="432048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2843808" y="1052736"/>
            <a:ext cx="792088" cy="432048"/>
          </a:xfrm>
          <a:prstGeom prst="wedgeRoundRectCallout">
            <a:avLst>
              <a:gd name="adj1" fmla="val -199434"/>
              <a:gd name="adj2" fmla="val 94434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1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6156176" y="3284984"/>
            <a:ext cx="792088" cy="432048"/>
          </a:xfrm>
          <a:prstGeom prst="wedgeRoundRectCallout">
            <a:avLst>
              <a:gd name="adj1" fmla="val -182204"/>
              <a:gd name="adj2" fmla="val -164592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3</a:t>
            </a:r>
          </a:p>
        </p:txBody>
      </p:sp>
    </p:spTree>
    <p:extLst>
      <p:ext uri="{BB962C8B-B14F-4D97-AF65-F5344CB8AC3E}">
        <p14:creationId xmlns:p14="http://schemas.microsoft.com/office/powerpoint/2010/main" val="201329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Поиск журналов по ключевым словам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7092280" cy="11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7056784" cy="447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308304" y="1037049"/>
            <a:ext cx="1691680" cy="563231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 Вводить ключевое слово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2843808" y="1052736"/>
            <a:ext cx="792088" cy="432048"/>
          </a:xfrm>
          <a:prstGeom prst="wedgeRoundRectCallout">
            <a:avLst>
              <a:gd name="adj1" fmla="val -199434"/>
              <a:gd name="adj2" fmla="val 94434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1052736"/>
            <a:ext cx="7056784" cy="56166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65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7809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Поиск журналов по ключевым словам</a:t>
            </a:r>
            <a:endParaRPr lang="ru-RU" sz="3200" dirty="0">
              <a:latin typeface="Book Antiqua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779" y="1052736"/>
            <a:ext cx="7087517" cy="561662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380312" y="1052736"/>
            <a:ext cx="1691680" cy="646330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Выбрать категорию «журнал»</a:t>
            </a: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Выбрать дату публикаций журнала</a:t>
            </a: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Выбрать журнал</a:t>
            </a: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4 – Скачать </a:t>
            </a:r>
            <a:r>
              <a:rPr lang="ru-RU" dirty="0" err="1">
                <a:solidFill>
                  <a:prstClr val="black"/>
                </a:solidFill>
                <a:latin typeface="Book Antiqua" pitchFamily="18" charset="0"/>
              </a:rPr>
              <a:t>стаьи</a:t>
            </a:r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2843808" y="1052736"/>
            <a:ext cx="792088" cy="432048"/>
          </a:xfrm>
          <a:prstGeom prst="wedgeRoundRectCallout">
            <a:avLst>
              <a:gd name="adj1" fmla="val -330383"/>
              <a:gd name="adj2" fmla="val 972595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779912" y="2852936"/>
            <a:ext cx="792088" cy="432048"/>
          </a:xfrm>
          <a:prstGeom prst="wedgeRoundRectCallout">
            <a:avLst>
              <a:gd name="adj1" fmla="val 65909"/>
              <a:gd name="adj2" fmla="val 113387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2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861048"/>
            <a:ext cx="511256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5652120" y="2924944"/>
            <a:ext cx="792088" cy="432048"/>
          </a:xfrm>
          <a:prstGeom prst="wedgeRoundRectCallout">
            <a:avLst>
              <a:gd name="adj1" fmla="val -213219"/>
              <a:gd name="adj2" fmla="val 580898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9200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Поиск журналов по дисциплинам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7092280" cy="11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7056784" cy="447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452320" y="908720"/>
            <a:ext cx="1691680" cy="39703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 Выбрать дисциплину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2843808" y="1052736"/>
            <a:ext cx="792088" cy="432048"/>
          </a:xfrm>
          <a:prstGeom prst="wedgeRoundRectCallout">
            <a:avLst>
              <a:gd name="adj1" fmla="val -268355"/>
              <a:gd name="adj2" fmla="val 612486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1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980728"/>
            <a:ext cx="7128792" cy="58052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67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Поиск журналов по дисциплинам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441" y="1124744"/>
            <a:ext cx="7120863" cy="546949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380312" y="1124744"/>
            <a:ext cx="1728192" cy="53553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–Выбрать раздел «журнал»</a:t>
            </a: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Выбрать дату публикаций журнала</a:t>
            </a: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Выбрать журнал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284984"/>
            <a:ext cx="511256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4860032" y="2348880"/>
            <a:ext cx="792088" cy="432048"/>
          </a:xfrm>
          <a:prstGeom prst="wedgeRoundRectCallout">
            <a:avLst>
              <a:gd name="adj1" fmla="val -68485"/>
              <a:gd name="adj2" fmla="val 94436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2</a:t>
            </a: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3131840" y="2420888"/>
            <a:ext cx="792088" cy="432048"/>
          </a:xfrm>
          <a:prstGeom prst="wedgeRoundRectCallout">
            <a:avLst>
              <a:gd name="adj1" fmla="val -354505"/>
              <a:gd name="adj2" fmla="val 422956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1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5012432" y="3501008"/>
            <a:ext cx="792088" cy="432048"/>
          </a:xfrm>
          <a:prstGeom prst="wedgeRoundRectCallout">
            <a:avLst>
              <a:gd name="adj1" fmla="val -223556"/>
              <a:gd name="adj2" fmla="val 54299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3</a:t>
            </a:r>
          </a:p>
        </p:txBody>
      </p:sp>
    </p:spTree>
    <p:extLst>
      <p:ext uri="{BB962C8B-B14F-4D97-AF65-F5344CB8AC3E}">
        <p14:creationId xmlns:p14="http://schemas.microsoft.com/office/powerpoint/2010/main" val="243363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006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Просмотр журнала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6912768" cy="55446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4499992" y="1340768"/>
            <a:ext cx="792088" cy="432048"/>
          </a:xfrm>
          <a:prstGeom prst="wedgeRoundRectCallout">
            <a:avLst>
              <a:gd name="adj1" fmla="val -449864"/>
              <a:gd name="adj2" fmla="val 466835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 1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419872" y="2924944"/>
            <a:ext cx="792088" cy="432048"/>
          </a:xfrm>
          <a:prstGeom prst="wedgeRoundRectCallout">
            <a:avLst>
              <a:gd name="adj1" fmla="val -275839"/>
              <a:gd name="adj2" fmla="val 340480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2267744" y="4941168"/>
            <a:ext cx="792088" cy="432048"/>
          </a:xfrm>
          <a:prstGeom prst="wedgeRoundRectCallout">
            <a:avLst>
              <a:gd name="adj1" fmla="val -191411"/>
              <a:gd name="adj2" fmla="val 106724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 3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5580112" y="1700808"/>
            <a:ext cx="792088" cy="432048"/>
          </a:xfrm>
          <a:prstGeom prst="wedgeRoundRectCallout">
            <a:avLst>
              <a:gd name="adj1" fmla="val -13941"/>
              <a:gd name="adj2" fmla="val 432088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4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6084168" y="5877272"/>
            <a:ext cx="792088" cy="432048"/>
          </a:xfrm>
          <a:prstGeom prst="wedgeRoundRectCallout">
            <a:avLst>
              <a:gd name="adj1" fmla="val -115599"/>
              <a:gd name="adj2" fmla="val -212320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32240" y="980728"/>
            <a:ext cx="1979712" cy="563231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Краткое описание 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Поиск по номеру 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Последние статьи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4 – Просмотр содержания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5 –  Информация о журнале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6– Посмотреть и скачать статьи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3419872" y="5301208"/>
            <a:ext cx="1008112" cy="432048"/>
          </a:xfrm>
          <a:prstGeom prst="wedgeRoundRectCallout">
            <a:avLst>
              <a:gd name="adj1" fmla="val -118743"/>
              <a:gd name="adj2" fmla="val 18711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91880" y="5373216"/>
            <a:ext cx="58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32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959693"/>
            <a:ext cx="6948263" cy="578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2630"/>
            <a:ext cx="8229600" cy="56207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Информация о журнале</a:t>
            </a:r>
            <a:endParaRPr lang="ru-RU" sz="3200" b="1" dirty="0">
              <a:latin typeface="Book Antiqua" pitchFamily="18" charset="0"/>
            </a:endParaRP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1763688" y="2483482"/>
            <a:ext cx="792088" cy="432048"/>
          </a:xfrm>
          <a:prstGeom prst="wedgeRoundRectCallout">
            <a:avLst>
              <a:gd name="adj1" fmla="val -17388"/>
              <a:gd name="adj2" fmla="val 403658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796136" y="2492896"/>
            <a:ext cx="792088" cy="432048"/>
          </a:xfrm>
          <a:prstGeom prst="wedgeRoundRectCallout">
            <a:avLst>
              <a:gd name="adj1" fmla="val -19111"/>
              <a:gd name="adj2" fmla="val 49526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701929" y="2492896"/>
            <a:ext cx="792088" cy="432048"/>
          </a:xfrm>
          <a:prstGeom prst="wedgeRoundRectCallout">
            <a:avLst>
              <a:gd name="adj1" fmla="val 72208"/>
              <a:gd name="adj2" fmla="val 33416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64288" y="476672"/>
            <a:ext cx="1979712" cy="618630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Просмотр номеров 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Образец стати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</a:t>
            </a:r>
            <a:r>
              <a:rPr lang="ru-RU" dirty="0" err="1">
                <a:solidFill>
                  <a:prstClr val="black"/>
                </a:solidFill>
                <a:latin typeface="Book Antiqua" pitchFamily="18" charset="0"/>
              </a:rPr>
              <a:t>Импакт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 фактор журнала</a:t>
            </a:r>
            <a:endParaRPr lang="en-US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en-US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en-US" dirty="0">
                <a:solidFill>
                  <a:prstClr val="black"/>
                </a:solidFill>
                <a:latin typeface="Book Antiqua" pitchFamily="18" charset="0"/>
              </a:rPr>
              <a:t>4 - 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Инструкции для авторов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5 – Отправить статью онлайн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2909841" y="4333085"/>
            <a:ext cx="792088" cy="432048"/>
          </a:xfrm>
          <a:prstGeom prst="wedgeRoundRectCallout">
            <a:avLst>
              <a:gd name="adj1" fmla="val 163528"/>
              <a:gd name="adj2" fmla="val 226760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5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3095836" y="5135556"/>
            <a:ext cx="792088" cy="432048"/>
          </a:xfrm>
          <a:prstGeom prst="wedgeRoundRectCallout">
            <a:avLst>
              <a:gd name="adj1" fmla="val 141129"/>
              <a:gd name="adj2" fmla="val 176219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4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06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8864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http://www.springer.com/biomed/pharmacology+%26+toxicology/journal/10928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145016" cy="5432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ьная выноска 4"/>
          <p:cNvSpPr/>
          <p:nvPr/>
        </p:nvSpPr>
        <p:spPr>
          <a:xfrm>
            <a:off x="7668344" y="3068960"/>
            <a:ext cx="936104" cy="936104"/>
          </a:xfrm>
          <a:prstGeom prst="wedgeEllipseCallout">
            <a:avLst>
              <a:gd name="adj1" fmla="val -171007"/>
              <a:gd name="adj2" fmla="val 43049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24328" y="2276872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prstClr val="black"/>
                </a:solidFill>
              </a:rPr>
              <a:t>IF 1,458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7" name="Овальная выноска 6"/>
          <p:cNvSpPr/>
          <p:nvPr/>
        </p:nvSpPr>
        <p:spPr>
          <a:xfrm>
            <a:off x="7524328" y="1916832"/>
            <a:ext cx="864096" cy="864096"/>
          </a:xfrm>
          <a:prstGeom prst="wedgeEllipseCallout">
            <a:avLst>
              <a:gd name="adj1" fmla="val -169181"/>
              <a:gd name="adj2" fmla="val 107004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68344" y="328498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prstClr val="black"/>
                </a:solidFill>
              </a:rPr>
              <a:t>Инструкции для авторов</a:t>
            </a:r>
          </a:p>
        </p:txBody>
      </p:sp>
    </p:spTree>
    <p:extLst>
      <p:ext uri="{BB962C8B-B14F-4D97-AF65-F5344CB8AC3E}">
        <p14:creationId xmlns:p14="http://schemas.microsoft.com/office/powerpoint/2010/main" val="131531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6847656" cy="418058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Book Antiqua" pitchFamily="18" charset="0"/>
              </a:rPr>
              <a:t>Инструкции для авторов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4684" t="26342" r="25101" b="3413"/>
          <a:stretch>
            <a:fillRect/>
          </a:stretch>
        </p:blipFill>
        <p:spPr bwMode="auto">
          <a:xfrm>
            <a:off x="395536" y="547500"/>
            <a:ext cx="7920880" cy="5836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757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2. ПОИСК</a:t>
            </a:r>
            <a:r>
              <a:rPr lang="en-US" sz="3200" b="1" dirty="0" smtClean="0">
                <a:latin typeface="Book Antiqua" pitchFamily="18" charset="0"/>
              </a:rPr>
              <a:t> </a:t>
            </a:r>
            <a:r>
              <a:rPr lang="ru-RU" sz="3200" b="1" dirty="0" smtClean="0">
                <a:latin typeface="Book Antiqua" pitchFamily="18" charset="0"/>
              </a:rPr>
              <a:t>ЭЛЕКТРОННЫХ КНИГ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1052736"/>
            <a:ext cx="7092280" cy="11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7056784" cy="447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2915816" y="1772816"/>
            <a:ext cx="936104" cy="432048"/>
          </a:xfrm>
          <a:prstGeom prst="wedgeRoundRectCallout">
            <a:avLst>
              <a:gd name="adj1" fmla="val -149670"/>
              <a:gd name="adj2" fmla="val 268171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44816" y="1052736"/>
            <a:ext cx="1691680" cy="563231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Поиск по ключевым словам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2– Поиск по дисциплинам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Выбрать категорию «КНИГИ»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2051720" y="1124744"/>
            <a:ext cx="1080120" cy="432048"/>
          </a:xfrm>
          <a:prstGeom prst="wedgeRoundRectCallout">
            <a:avLst>
              <a:gd name="adj1" fmla="val -89545"/>
              <a:gd name="adj2" fmla="val 81799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5364088" y="1412776"/>
            <a:ext cx="864096" cy="432048"/>
          </a:xfrm>
          <a:prstGeom prst="wedgeRoundRectCallout">
            <a:avLst>
              <a:gd name="adj1" fmla="val -4271"/>
              <a:gd name="adj2" fmla="val 220789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4016" y="1052736"/>
            <a:ext cx="7092280" cy="56166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86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Поиск книг по ключевым словам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052736"/>
            <a:ext cx="7056784" cy="561228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344816" y="1052736"/>
            <a:ext cx="1691680" cy="563231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Вводить ключевое слово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2– Выбрать категорию «книги»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Выбрать дату публикаций книги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4 – Выбрать книгу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2627784" y="1124744"/>
            <a:ext cx="792088" cy="432048"/>
          </a:xfrm>
          <a:prstGeom prst="wedgeRoundRectCallout">
            <a:avLst>
              <a:gd name="adj1" fmla="val -275247"/>
              <a:gd name="adj2" fmla="val 119706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716016" y="1484784"/>
            <a:ext cx="792088" cy="432048"/>
          </a:xfrm>
          <a:prstGeom prst="wedgeRoundRectCallout">
            <a:avLst>
              <a:gd name="adj1" fmla="val -51255"/>
              <a:gd name="adj2" fmla="val 309237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2699792" y="2060848"/>
            <a:ext cx="792088" cy="432048"/>
          </a:xfrm>
          <a:prstGeom prst="wedgeRoundRectCallout">
            <a:avLst>
              <a:gd name="adj1" fmla="val -320046"/>
              <a:gd name="adj2" fmla="val 470339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2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356992"/>
            <a:ext cx="5112568" cy="326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5724128" y="1916832"/>
            <a:ext cx="792088" cy="432048"/>
          </a:xfrm>
          <a:prstGeom prst="wedgeRoundRectCallout">
            <a:avLst>
              <a:gd name="adj1" fmla="val -218387"/>
              <a:gd name="adj2" fmla="val 501927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9748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Поиск книг по дисциплинам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1052736"/>
            <a:ext cx="7092280" cy="11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7056784" cy="447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4716016" y="1484784"/>
            <a:ext cx="1224136" cy="432048"/>
          </a:xfrm>
          <a:prstGeom prst="wedgeRoundRectCallout">
            <a:avLst>
              <a:gd name="adj1" fmla="val -341431"/>
              <a:gd name="adj2" fmla="val 527197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44816" y="1052736"/>
            <a:ext cx="1691680" cy="563231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Выбрать дисциплину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4016" y="1052736"/>
            <a:ext cx="7092280" cy="56166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94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Поиск книг по дисциплинам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5" y="1124744"/>
            <a:ext cx="7200800" cy="546949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267744" y="1916832"/>
            <a:ext cx="792088" cy="432048"/>
          </a:xfrm>
          <a:prstGeom prst="wedgeRoundRectCallout">
            <a:avLst>
              <a:gd name="adj1" fmla="val -266632"/>
              <a:gd name="adj2" fmla="val 407162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80312" y="1124744"/>
            <a:ext cx="1728192" cy="53553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Выбрать категорию книги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Выбрать дату публикаций книги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Выбрать книгу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716016" y="1484784"/>
            <a:ext cx="792088" cy="432048"/>
          </a:xfrm>
          <a:prstGeom prst="wedgeRoundRectCallout">
            <a:avLst>
              <a:gd name="adj1" fmla="val -51255"/>
              <a:gd name="adj2" fmla="val 309237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2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284984"/>
            <a:ext cx="511256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5292080" y="2348880"/>
            <a:ext cx="792088" cy="432048"/>
          </a:xfrm>
          <a:prstGeom prst="wedgeRoundRectCallout">
            <a:avLst>
              <a:gd name="adj1" fmla="val -368289"/>
              <a:gd name="adj2" fmla="val 723047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7849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8614"/>
            <a:ext cx="8229600" cy="41805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Book Antiqua" pitchFamily="18" charset="0"/>
              </a:rPr>
              <a:t>Информация о книге</a:t>
            </a:r>
            <a:endParaRPr lang="ru-RU" sz="3200" b="1" dirty="0">
              <a:latin typeface="Book Antiqua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22547"/>
            <a:ext cx="6948264" cy="4992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743705"/>
            <a:ext cx="6912768" cy="1101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3491880" y="2852936"/>
            <a:ext cx="792088" cy="432048"/>
          </a:xfrm>
          <a:prstGeom prst="wedgeRoundRectCallout">
            <a:avLst>
              <a:gd name="adj1" fmla="val -251126"/>
              <a:gd name="adj2" fmla="val 113389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64288" y="760050"/>
            <a:ext cx="1800200" cy="59093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–Скачать книгу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2 – Скачать главы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3 – Просмотр содержания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3419872" y="3645024"/>
            <a:ext cx="792088" cy="432048"/>
          </a:xfrm>
          <a:prstGeom prst="wedgeRoundRectCallout">
            <a:avLst>
              <a:gd name="adj1" fmla="val -340723"/>
              <a:gd name="adj2" fmla="val 43243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</a:t>
            </a:r>
            <a:r>
              <a:rPr lang="en-US" dirty="0">
                <a:solidFill>
                  <a:prstClr val="black"/>
                </a:solidFill>
              </a:rPr>
              <a:t>2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148064" y="5445224"/>
            <a:ext cx="792088" cy="432048"/>
          </a:xfrm>
          <a:prstGeom prst="wedgeRoundRectCallout">
            <a:avLst>
              <a:gd name="adj1" fmla="val 28002"/>
              <a:gd name="adj2" fmla="val -489952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Шаг </a:t>
            </a:r>
            <a:r>
              <a:rPr lang="en-US" dirty="0">
                <a:solidFill>
                  <a:prstClr val="black"/>
                </a:solidFill>
              </a:rPr>
              <a:t>3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7504" y="720080"/>
            <a:ext cx="6984776" cy="60932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1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New_Powerpoint_Master">
  <a:themeElements>
    <a:clrScheme name="Benutzerdefiniert 5">
      <a:dk1>
        <a:srgbClr val="002143"/>
      </a:dk1>
      <a:lt1>
        <a:srgbClr val="FFFFFF"/>
      </a:lt1>
      <a:dk2>
        <a:srgbClr val="5F5F5F"/>
      </a:dk2>
      <a:lt2>
        <a:srgbClr val="EDEDED"/>
      </a:lt2>
      <a:accent1>
        <a:srgbClr val="00468A"/>
      </a:accent1>
      <a:accent2>
        <a:srgbClr val="0176C3"/>
      </a:accent2>
      <a:accent3>
        <a:srgbClr val="B3DCF5"/>
      </a:accent3>
      <a:accent4>
        <a:srgbClr val="8C8C8C"/>
      </a:accent4>
      <a:accent5>
        <a:srgbClr val="CCCCCC"/>
      </a:accent5>
      <a:accent6>
        <a:srgbClr val="EE7D11"/>
      </a:accent6>
      <a:hlink>
        <a:srgbClr val="0176C3"/>
      </a:hlink>
      <a:folHlink>
        <a:srgbClr val="999999"/>
      </a:folHlink>
    </a:clrScheme>
    <a:fontScheme name="Springer_201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1DDE9"/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1DDE9"/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0" tIns="0" rIns="0" bIns="0" rtlCol="0">
        <a:noAutofit/>
      </a:bodyPr>
      <a:lstStyle>
        <a:defPPr marL="177800" indent="-177800" algn="l">
          <a:spcBef>
            <a:spcPts val="800"/>
          </a:spcBef>
          <a:buClr>
            <a:schemeClr val="accent2"/>
          </a:buClr>
          <a:buSzPct val="100000"/>
          <a:buFont typeface="Arial"/>
          <a:buChar char="•"/>
          <a:defRPr dirty="0" err="1" smtClean="0">
            <a:latin typeface="+mn-lt"/>
          </a:defRPr>
        </a:defPPr>
      </a:lstStyle>
    </a:txDef>
  </a:objectDefaults>
  <a:extraClrSchemeLst>
    <a:extraClrScheme>
      <a:clrScheme name="SPRINGER_ssbm_E 1">
        <a:dk1>
          <a:srgbClr val="000000"/>
        </a:dk1>
        <a:lt1>
          <a:srgbClr val="FFFFFF"/>
        </a:lt1>
        <a:dk2>
          <a:srgbClr val="002143"/>
        </a:dk2>
        <a:lt2>
          <a:srgbClr val="CCCCD2"/>
        </a:lt2>
        <a:accent1>
          <a:srgbClr val="FF9A6E"/>
        </a:accent1>
        <a:accent2>
          <a:srgbClr val="F76013"/>
        </a:accent2>
        <a:accent3>
          <a:srgbClr val="FFFFFF"/>
        </a:accent3>
        <a:accent4>
          <a:srgbClr val="000000"/>
        </a:accent4>
        <a:accent5>
          <a:srgbClr val="FFCABA"/>
        </a:accent5>
        <a:accent6>
          <a:srgbClr val="E05610"/>
        </a:accent6>
        <a:hlink>
          <a:srgbClr val="FFCAB0"/>
        </a:hlink>
        <a:folHlink>
          <a:srgbClr val="A5A5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New_Powerpoint_Master">
  <a:themeElements>
    <a:clrScheme name="Benutzerdefiniert 5">
      <a:dk1>
        <a:srgbClr val="002143"/>
      </a:dk1>
      <a:lt1>
        <a:srgbClr val="FFFFFF"/>
      </a:lt1>
      <a:dk2>
        <a:srgbClr val="5F5F5F"/>
      </a:dk2>
      <a:lt2>
        <a:srgbClr val="EDEDED"/>
      </a:lt2>
      <a:accent1>
        <a:srgbClr val="00468A"/>
      </a:accent1>
      <a:accent2>
        <a:srgbClr val="0176C3"/>
      </a:accent2>
      <a:accent3>
        <a:srgbClr val="B3DCF5"/>
      </a:accent3>
      <a:accent4>
        <a:srgbClr val="8C8C8C"/>
      </a:accent4>
      <a:accent5>
        <a:srgbClr val="CCCCCC"/>
      </a:accent5>
      <a:accent6>
        <a:srgbClr val="EE7D11"/>
      </a:accent6>
      <a:hlink>
        <a:srgbClr val="0176C3"/>
      </a:hlink>
      <a:folHlink>
        <a:srgbClr val="999999"/>
      </a:folHlink>
    </a:clrScheme>
    <a:fontScheme name="Springer_201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1DDE9"/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1DDE9"/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0" tIns="0" rIns="0" bIns="0" rtlCol="0">
        <a:noAutofit/>
      </a:bodyPr>
      <a:lstStyle>
        <a:defPPr marL="177800" indent="-177800" algn="l">
          <a:spcBef>
            <a:spcPts val="800"/>
          </a:spcBef>
          <a:buClr>
            <a:schemeClr val="accent2"/>
          </a:buClr>
          <a:buSzPct val="100000"/>
          <a:buFont typeface="Arial"/>
          <a:buChar char="•"/>
          <a:defRPr dirty="0" err="1" smtClean="0">
            <a:latin typeface="+mn-lt"/>
          </a:defRPr>
        </a:defPPr>
      </a:lstStyle>
    </a:txDef>
  </a:objectDefaults>
  <a:extraClrSchemeLst>
    <a:extraClrScheme>
      <a:clrScheme name="SPRINGER_ssbm_E 1">
        <a:dk1>
          <a:srgbClr val="000000"/>
        </a:dk1>
        <a:lt1>
          <a:srgbClr val="FFFFFF"/>
        </a:lt1>
        <a:dk2>
          <a:srgbClr val="002143"/>
        </a:dk2>
        <a:lt2>
          <a:srgbClr val="CCCCD2"/>
        </a:lt2>
        <a:accent1>
          <a:srgbClr val="FF9A6E"/>
        </a:accent1>
        <a:accent2>
          <a:srgbClr val="F76013"/>
        </a:accent2>
        <a:accent3>
          <a:srgbClr val="FFFFFF"/>
        </a:accent3>
        <a:accent4>
          <a:srgbClr val="000000"/>
        </a:accent4>
        <a:accent5>
          <a:srgbClr val="FFCABA"/>
        </a:accent5>
        <a:accent6>
          <a:srgbClr val="E05610"/>
        </a:accent6>
        <a:hlink>
          <a:srgbClr val="FFCAB0"/>
        </a:hlink>
        <a:folHlink>
          <a:srgbClr val="A5A5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361</Words>
  <Application>Microsoft Office PowerPoint</Application>
  <PresentationFormat>Экран (4:3)</PresentationFormat>
  <Paragraphs>217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2_New_Powerpoint_Master</vt:lpstr>
      <vt:lpstr>2_Тема Office</vt:lpstr>
      <vt:lpstr>3_New_Powerpoint_Master</vt:lpstr>
      <vt:lpstr>Презентация PowerPoint</vt:lpstr>
      <vt:lpstr>По Соглашению о подписке у организаций Казахстана есть полнотекстовый доступ ко всем статьям и журналам издательства Springer:</vt:lpstr>
      <vt:lpstr>Как проверить есть ли доступ?</vt:lpstr>
      <vt:lpstr>Презентация PowerPoint</vt:lpstr>
      <vt:lpstr>1. ПОИСК ЭЛЕКТРОННЫХ ЖУРНАЛОВ, СТАТЕЙ</vt:lpstr>
      <vt:lpstr>Поиск журналов по ключевым словам</vt:lpstr>
      <vt:lpstr>Поиск журналов по ключевым словам</vt:lpstr>
      <vt:lpstr>Поиск журналов по дисциплинам</vt:lpstr>
      <vt:lpstr>Поиск журналов по дисциплинам</vt:lpstr>
      <vt:lpstr>Просмотр журнала</vt:lpstr>
      <vt:lpstr>Информация о журнале</vt:lpstr>
      <vt:lpstr>Презентация PowerPoint</vt:lpstr>
      <vt:lpstr>Инструкции для авторов</vt:lpstr>
      <vt:lpstr>2. ПОИСК ЭЛЕКТРОННЫХ КНИГ</vt:lpstr>
      <vt:lpstr>Поиск книг по ключевым словам</vt:lpstr>
      <vt:lpstr>Поиск книг по дисциплинам</vt:lpstr>
      <vt:lpstr>Поиск книг по дисциплинам</vt:lpstr>
      <vt:lpstr>Информация о книге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Admin</cp:lastModifiedBy>
  <cp:revision>1</cp:revision>
  <dcterms:created xsi:type="dcterms:W3CDTF">2015-04-08T10:56:55Z</dcterms:created>
  <dcterms:modified xsi:type="dcterms:W3CDTF">2015-04-17T09:13:22Z</dcterms:modified>
</cp:coreProperties>
</file>